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30"/>
  </p:notesMasterIdLst>
  <p:sldIdLst>
    <p:sldId id="542" r:id="rId6"/>
    <p:sldId id="523" r:id="rId7"/>
    <p:sldId id="256" r:id="rId8"/>
    <p:sldId id="544" r:id="rId9"/>
    <p:sldId id="545" r:id="rId10"/>
    <p:sldId id="546" r:id="rId11"/>
    <p:sldId id="547" r:id="rId12"/>
    <p:sldId id="548" r:id="rId13"/>
    <p:sldId id="549" r:id="rId14"/>
    <p:sldId id="550" r:id="rId15"/>
    <p:sldId id="551" r:id="rId16"/>
    <p:sldId id="552" r:id="rId17"/>
    <p:sldId id="553" r:id="rId18"/>
    <p:sldId id="554" r:id="rId19"/>
    <p:sldId id="555" r:id="rId20"/>
    <p:sldId id="543" r:id="rId21"/>
    <p:sldId id="567" r:id="rId22"/>
    <p:sldId id="568" r:id="rId23"/>
    <p:sldId id="571" r:id="rId24"/>
    <p:sldId id="572" r:id="rId25"/>
    <p:sldId id="573" r:id="rId26"/>
    <p:sldId id="574" r:id="rId27"/>
    <p:sldId id="575" r:id="rId28"/>
    <p:sldId id="26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757298-7E93-9917-966C-D3BF204AE766}" v="1" dt="2023-07-10T21:18:28.0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418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 Tong Khanh" userId="S::linhtk@ips.org.vn::a0fbc9ad-04f0-4bbc-9350-f422afad45e7" providerId="AD" clId="Web-{67757298-7E93-9917-966C-D3BF204AE766}"/>
    <pc:docChg chg="delSld">
      <pc:chgData name="Linh Tong Khanh" userId="S::linhtk@ips.org.vn::a0fbc9ad-04f0-4bbc-9350-f422afad45e7" providerId="AD" clId="Web-{67757298-7E93-9917-966C-D3BF204AE766}" dt="2023-07-10T21:18:28.050" v="0"/>
      <pc:docMkLst>
        <pc:docMk/>
      </pc:docMkLst>
      <pc:sldChg chg="del">
        <pc:chgData name="Linh Tong Khanh" userId="S::linhtk@ips.org.vn::a0fbc9ad-04f0-4bbc-9350-f422afad45e7" providerId="AD" clId="Web-{67757298-7E93-9917-966C-D3BF204AE766}" dt="2023-07-10T21:18:28.050" v="0"/>
        <pc:sldMkLst>
          <pc:docMk/>
          <pc:sldMk cId="3200382672" sldId="5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C3581-7859-4C1C-9F06-249E01B4F7D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26CE4-184C-4990-9DCB-2F906EDFF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93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Bớt</a:t>
            </a:r>
            <a:r>
              <a:rPr lang="en-US"/>
              <a:t> </a:t>
            </a:r>
            <a:r>
              <a:rPr lang="en-US" err="1"/>
              <a:t>chữ</a:t>
            </a:r>
            <a:r>
              <a:rPr lang="en-US"/>
              <a:t> </a:t>
            </a:r>
          </a:p>
          <a:p>
            <a:r>
              <a:rPr lang="en-US" err="1"/>
              <a:t>Cân</a:t>
            </a:r>
            <a:r>
              <a:rPr lang="en-US"/>
              <a:t> </a:t>
            </a:r>
            <a:r>
              <a:rPr lang="en-US" err="1"/>
              <a:t>đối</a:t>
            </a:r>
            <a:r>
              <a:rPr lang="en-US"/>
              <a:t> </a:t>
            </a:r>
            <a:r>
              <a:rPr lang="en-US" err="1"/>
              <a:t>giữa</a:t>
            </a:r>
            <a:r>
              <a:rPr lang="en-US"/>
              <a:t> </a:t>
            </a:r>
            <a:r>
              <a:rPr lang="en-US" err="1"/>
              <a:t>các</a:t>
            </a:r>
            <a:r>
              <a:rPr lang="en-US"/>
              <a:t> </a:t>
            </a:r>
            <a:r>
              <a:rPr lang="en-US" err="1"/>
              <a:t>phát</a:t>
            </a:r>
            <a:r>
              <a:rPr lang="en-US"/>
              <a:t> </a:t>
            </a:r>
            <a:r>
              <a:rPr lang="en-US" err="1"/>
              <a:t>hiện</a:t>
            </a:r>
            <a:r>
              <a:rPr lang="en-US"/>
              <a:t> </a:t>
            </a:r>
            <a:r>
              <a:rPr lang="en-US" err="1"/>
              <a:t>chính</a:t>
            </a:r>
            <a:endParaRPr lang="en-US"/>
          </a:p>
          <a:p>
            <a:r>
              <a:rPr lang="en-US" err="1"/>
              <a:t>Đã</a:t>
            </a:r>
            <a:r>
              <a:rPr lang="en-US"/>
              <a:t> </a:t>
            </a:r>
            <a:r>
              <a:rPr lang="en-US" err="1"/>
              <a:t>là</a:t>
            </a:r>
            <a:r>
              <a:rPr lang="en-US"/>
              <a:t> </a:t>
            </a:r>
            <a:r>
              <a:rPr lang="en-US" err="1"/>
              <a:t>cái</a:t>
            </a:r>
            <a:r>
              <a:rPr lang="en-US"/>
              <a:t> </a:t>
            </a:r>
            <a:r>
              <a:rPr lang="en-US" err="1"/>
              <a:t>cốt</a:t>
            </a:r>
            <a:r>
              <a:rPr lang="en-US"/>
              <a:t> </a:t>
            </a:r>
            <a:r>
              <a:rPr lang="en-US" err="1"/>
              <a:t>yếu</a:t>
            </a:r>
            <a:r>
              <a:rPr lang="en-US"/>
              <a:t> – </a:t>
            </a:r>
            <a:r>
              <a:rPr lang="en-US" err="1"/>
              <a:t>phần</a:t>
            </a:r>
            <a:r>
              <a:rPr lang="en-US"/>
              <a:t> </a:t>
            </a:r>
            <a:r>
              <a:rPr lang="en-US" err="1"/>
              <a:t>chính</a:t>
            </a:r>
            <a:r>
              <a:rPr lang="en-US"/>
              <a:t> </a:t>
            </a:r>
          </a:p>
          <a:p>
            <a:r>
              <a:rPr lang="en-US" err="1"/>
              <a:t>Chưa</a:t>
            </a:r>
            <a:r>
              <a:rPr lang="en-US"/>
              <a:t> </a:t>
            </a:r>
            <a:r>
              <a:rPr lang="en-US" err="1"/>
              <a:t>phải</a:t>
            </a:r>
            <a:r>
              <a:rPr lang="en-US"/>
              <a:t> </a:t>
            </a:r>
            <a:r>
              <a:rPr lang="en-US" err="1"/>
              <a:t>là</a:t>
            </a:r>
            <a:r>
              <a:rPr lang="en-US"/>
              <a:t> </a:t>
            </a:r>
            <a:r>
              <a:rPr lang="en-US" err="1"/>
              <a:t>các</a:t>
            </a:r>
            <a:r>
              <a:rPr lang="en-US"/>
              <a:t> ý </a:t>
            </a:r>
            <a:r>
              <a:rPr lang="en-US" err="1"/>
              <a:t>chính</a:t>
            </a:r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49C13-9D56-4AD5-8CA1-E883C7DC72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75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49C13-9D56-4AD5-8CA1-E883C7DC7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486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49C13-9D56-4AD5-8CA1-E883C7DC7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894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69426-BDE5-BFDF-1171-1292FDAA8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216FA-D3AA-328C-8EB7-E213AFA09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9B16-C538-A7D3-86AC-DA37A33C6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AC5E-EE4D-4BDE-B39C-E4985023C74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086AF-3BA9-42E9-E04E-5C6D46F98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AF627-491A-A04C-B773-58E3B9338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C126-CAFF-4150-8A1C-FAB386DEE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63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90FA1-50FE-3D7B-66FE-83D45EDCF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FE512E-DAEC-ABDC-3FC3-250B428D9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DCDED-CC6C-BF48-8CFC-71519605D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AC5E-EE4D-4BDE-B39C-E4985023C74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EE81A-AA1C-64F7-140A-E9345FB58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A5C6E-B9EA-8AE1-CD1A-8F1696AB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C126-CAFF-4150-8A1C-FAB386DEE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82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2BE125-81B7-86AF-074F-89443E5B8B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1041E1-7247-6C67-0BE5-CB8FAAD82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AAE50-772B-C791-A2AD-E4D4A3405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AC5E-EE4D-4BDE-B39C-E4985023C74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55352-404C-9746-83A2-C42F7266D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F5888-E123-1102-570C-2F44ACD87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C126-CAFF-4150-8A1C-FAB386DEE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22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3DD2F-30E9-4DF8-9DD3-67278F171B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028336"/>
            <a:ext cx="10183761" cy="1216665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rgbClr val="034D59"/>
                </a:solidFill>
                <a:latin typeface="Montserrat Black" panose="00000A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BA341-AF5E-4DAE-9DC9-346E8F2A1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368955"/>
            <a:ext cx="10183760" cy="165576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034D59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E0C62-A1C5-4DCB-A966-D95ACC531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C190-563D-4087-A21B-583FC64B6352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A05FE-7B68-4C73-97FB-582A2204C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C84D7-C1AC-4DE5-B015-F3E8FB76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1610-B877-4ED8-953C-543B0CA388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6" r="10946"/>
          <a:stretch/>
        </p:blipFill>
        <p:spPr>
          <a:xfrm>
            <a:off x="0" y="0"/>
            <a:ext cx="12192000" cy="687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24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289DF-E955-4628-97F1-F8D0DFE57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348" y="1653816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3A2BD-3D5A-4AF0-B581-8553C56AA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C190-563D-4087-A21B-583FC64B6352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960F6-B5B0-49D2-8351-D6B14071B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EEE8C-EEEC-4E1E-A3C5-2AEA649E6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1610-B877-4ED8-953C-543B0CA388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101"/>
            <a:ext cx="14077950" cy="542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10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72D34-DDBF-4D53-B9B2-A884E02AB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500" b="1">
                <a:solidFill>
                  <a:srgbClr val="034D59"/>
                </a:solidFill>
                <a:latin typeface="Montserrat Black" panose="00000A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352F71-58CD-4E3E-9496-A0B979F8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rgbClr val="034D59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E40A2-CCB8-45BB-815E-5A64EEDBA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C190-563D-4087-A21B-583FC64B6352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B3AB9-3438-4587-A194-6AAFB3F5A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B3F23-893E-44D9-BBD9-4143D614B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1610-B877-4ED8-953C-543B0CA38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11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CAE35-F17D-4869-9E85-D2861BA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C523E-890E-4B9F-BBF1-FD2DB53796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A97643-FA36-4570-BE0A-74800456E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43716-023A-46E4-81D7-5A878B570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C190-563D-4087-A21B-583FC64B6352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DE7F8-F1F8-4A10-A012-FCBFDDBB1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437D6A-ED7A-4CBC-B455-5F1C45E29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1610-B877-4ED8-953C-543B0CA38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48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CA26E-9570-4A59-8551-E0A1192E6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9EDD3-5B30-4951-AF0D-6322F8F3D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FADB9D-EA70-4245-AAD4-B2AAAA807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9910E-888D-485F-95E7-59CFADBBFC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0F66AE-0D26-4970-89B9-62B6748E04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E6FF3F-A067-4561-9C83-AA2EA06EC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C190-563D-4087-A21B-583FC64B6352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74E7EA-051D-4E20-B4C8-006D9403E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D2C41D-3367-4AFD-9AD3-5AB1E044E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1610-B877-4ED8-953C-543B0CA38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70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AFE98F-EDCA-40B6-9AE6-7D274636C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C190-563D-4087-A21B-583FC64B6352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50CBE8-0E5A-458B-9CCF-AB720D03A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69B18-3FC4-4A36-BFB0-1D68EF1D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1610-B877-4ED8-953C-543B0CA38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23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D0AF9A-09CC-4030-A640-6137488DD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C190-563D-4087-A21B-583FC64B6352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EDA686-E75B-4FEA-9681-C254B5A2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8B5AD9-8E52-4F59-80F4-4FA8424D7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1610-B877-4ED8-953C-543B0CA38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53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929B8-2788-4D42-98B3-19D30FFBF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0FDB9-3206-4C3C-ABB5-3021709E7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AF7DFE-FF11-43AC-B61B-88A19C6271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E6D7B-57F4-4024-8726-364ECFAAC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C190-563D-4087-A21B-583FC64B6352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8B8E2-679D-4669-BA28-DB39723F7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23A56E-7492-4EB9-96E5-D767576FF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1610-B877-4ED8-953C-543B0CA38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CF40C-2AAF-6DD1-D4F8-0D0EFD2FF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61AF5-AF8E-9546-660D-5303FBC19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4218B-B486-E0BA-996C-E52358812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AC5E-EE4D-4BDE-B39C-E4985023C74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5F20B-7525-E0AA-57A3-9D788F308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EC951-7B75-14ED-6D14-077FFCF73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C126-CAFF-4150-8A1C-FAB386DEE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11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7E672-1269-4FE4-B29B-29922D2C1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54819F-EB11-49BC-BB73-F1CCB5BC8A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BA8FAD-FC24-4F0C-A5D1-07E411B60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5F726E-03DC-44A2-AD87-FE0ED629F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C190-563D-4087-A21B-583FC64B6352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7D44FA-3817-4FE3-A20B-4577D8409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929E2-299D-47BC-8850-DB80FEA74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1610-B877-4ED8-953C-543B0CA38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15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939AB-DCF1-4974-AA6E-AF3DC61FD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027494-134C-4576-A1D0-90B24715AF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78BC7-9323-4D19-98A1-4935B9C88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C190-563D-4087-A21B-583FC64B6352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07030-133C-419F-91B9-8A3CBC43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5B317-8D3A-4816-89D5-7BEBF8C1F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1610-B877-4ED8-953C-543B0CA38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50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F6084D-C276-47C5-BDA5-F13684D2E5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A48FBC-B810-4768-9299-A110A09033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71D78-1AC3-444D-9B55-56783BB2E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C190-563D-4087-A21B-583FC64B6352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13D9C-CABF-4257-94C2-8E72D787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FB722-9F47-49AE-81F9-7B3168685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1610-B877-4ED8-953C-543B0CA38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52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9A497-2045-8178-72E9-15A97EC74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B4510-FCC9-4F60-D754-ABB04F779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51127-2BBE-4E96-350B-29174ABBB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AC5E-EE4D-4BDE-B39C-E4985023C74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3852A-B2E6-A2D4-7DF3-0F9291ECC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8F9AA-9DB1-9889-3617-99E12B805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C126-CAFF-4150-8A1C-FAB386DEE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33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2B275-C7B5-8DE8-1310-878924AF5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BF843-BA4D-4AE6-07E2-8045D7BA6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1D382-D733-3541-C2DB-094DD150DE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819DBA-50FA-FF7A-B6F3-A23B32CE9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AC5E-EE4D-4BDE-B39C-E4985023C74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BF48F-83A8-BDA0-DE46-DDC1012CA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8CCF1F-F831-61DA-C77D-2AB34EF15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C126-CAFF-4150-8A1C-FAB386DEE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9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DE7F-4B34-2291-056C-A7F4FDA6D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1FDC5-E736-CCD6-CEC6-F232E1FA4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58D414-0CA2-4F50-FAA3-DA277A8FB1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B6AB0A-C05D-A24C-7F07-6C7C09F7C4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1C9C6B-7030-A06D-1A28-D795075BA6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71B36D-C04C-317E-0B9C-0863BDE5E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AC5E-EE4D-4BDE-B39C-E4985023C74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13074D-EEA3-77B9-B7AB-60042F402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C62BB7-13AE-3E4D-3287-3789D69E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C126-CAFF-4150-8A1C-FAB386DEE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45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F1DB5-311C-EC9E-EECB-49091F7A9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E9C22-B205-3552-7571-97C50F991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AC5E-EE4D-4BDE-B39C-E4985023C74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B3B414-91AB-A09F-2DE2-6CBE433DF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7A40B-5A23-C23F-3708-EB584FBE4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C126-CAFF-4150-8A1C-FAB386DEE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33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74BA41-9030-2FC9-FC3F-495DB29AE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AC5E-EE4D-4BDE-B39C-E4985023C74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AE65E0-0B55-A7A8-2F1C-50B2BAA40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E7A47-9EB6-B967-0EDA-70F0A9938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C126-CAFF-4150-8A1C-FAB386DEE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6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C30B-16CB-E3B1-E8AC-0FD47DBEB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14EDD-1030-D85F-C402-7D72531D9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807149-9EEF-33FC-8855-22DDAA285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F919CD-E538-7850-C41B-5A52B5A47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AC5E-EE4D-4BDE-B39C-E4985023C74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95A0D5-C850-A9CC-1B8C-D21BCD470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ECC79-17BF-3886-50C7-2D91312AD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C126-CAFF-4150-8A1C-FAB386DEE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38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C0AA1-5405-78E0-EB5A-C7A2AEAD9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71C807-9A0F-4A64-360D-9989B332FE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08D6B-C2CE-2E2A-03AC-D2D015C293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A62F7-A6C7-F8D4-493B-C91EFAB68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AC5E-EE4D-4BDE-B39C-E4985023C74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EC7D19-D8FB-4D5D-C7A0-1167D673C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938FEB-CA62-8BE1-3491-A25E8F72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C126-CAFF-4150-8A1C-FAB386DEE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11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41FB18-18C4-FC9B-BDBD-B7F056743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13AA6-D34C-BEF9-B1B0-F10B3AB7B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B7769-271C-319B-3E2B-CADD0A98D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0AC5E-EE4D-4BDE-B39C-E4985023C74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115C8-9820-A79A-C43B-06E16CFACF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C0A25-15F4-8866-97A7-83B98E94D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EC126-CAFF-4150-8A1C-FAB386DEE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7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0C0850-F419-4681-87E6-6D767EBE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E6EC2-6876-4849-93E3-8DF5DDE9A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85B2D-E645-4423-9E5E-FF00269EE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DC190-563D-4087-A21B-583FC64B6352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5CA78-CE37-419E-B7C8-BE36E49881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FDFBB-B617-407D-9652-49104CB46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B1610-B877-4ED8-953C-543B0CA38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14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BCA446-9C4E-BF0B-49D7-8B46ECB8C4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9" r="8468" b="-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23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46061-3915-0D23-DA72-2180FC686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962B1-A210-2036-1F23-D49A7B723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40B376-4BF9-EFE2-B3B8-9D217C33F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81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4173E-327F-3179-5814-85266F555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2D0EB-743D-74CB-B7F2-9C655C002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B0A534-0584-50DB-B42F-54BC12CA5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93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339A0-67A5-DBFE-043E-AB7869D7B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70E43-727D-B76C-2D34-A05948996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21748E-FF34-E6F7-A239-AB586CCA3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41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71A90-B037-6A6B-A997-3671C57D2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11D7E-14FF-3F89-1A04-DAD0F719F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9037CE-82D5-E5E1-385C-A9C1A8BBE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644A08-81D9-BC07-C97D-A8C5A4CD2A97}"/>
              </a:ext>
            </a:extLst>
          </p:cNvPr>
          <p:cNvSpPr/>
          <p:nvPr/>
        </p:nvSpPr>
        <p:spPr>
          <a:xfrm>
            <a:off x="4264090" y="2108718"/>
            <a:ext cx="1175657" cy="2146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539A68-793B-4C2B-3F82-F9E7926B439C}"/>
              </a:ext>
            </a:extLst>
          </p:cNvPr>
          <p:cNvSpPr/>
          <p:nvPr/>
        </p:nvSpPr>
        <p:spPr>
          <a:xfrm>
            <a:off x="4264089" y="2391811"/>
            <a:ext cx="1175657" cy="2146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6CFD56-3BCB-FA70-CAB9-9F376F2EE5C2}"/>
              </a:ext>
            </a:extLst>
          </p:cNvPr>
          <p:cNvSpPr/>
          <p:nvPr/>
        </p:nvSpPr>
        <p:spPr>
          <a:xfrm>
            <a:off x="4264088" y="3157114"/>
            <a:ext cx="1175657" cy="2146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77AB7F-3DCC-8D31-2A2D-3921F7E9B426}"/>
              </a:ext>
            </a:extLst>
          </p:cNvPr>
          <p:cNvSpPr/>
          <p:nvPr/>
        </p:nvSpPr>
        <p:spPr>
          <a:xfrm>
            <a:off x="4264087" y="2722999"/>
            <a:ext cx="6120884" cy="2991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52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A1361-6468-EE77-BE64-98A44E3C2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8925D-4B05-791C-537D-52DA0DC74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A6B01-AFEE-F8E6-8588-E2F96BB00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00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5054-6F9A-05D1-A9DD-AC2AF7EF1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0C38F-DB22-31D1-89B2-F9726C383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FC9E4A-822C-4649-DB84-466EBE1B7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68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503FDA1-6717-4458-B626-FBD5C022CCD9}"/>
              </a:ext>
            </a:extLst>
          </p:cNvPr>
          <p:cNvSpPr txBox="1">
            <a:spLocks/>
          </p:cNvSpPr>
          <p:nvPr/>
        </p:nvSpPr>
        <p:spPr>
          <a:xfrm>
            <a:off x="638174" y="2108320"/>
            <a:ext cx="11287125" cy="1034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rgbClr val="034D59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Phần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r>
              <a:rPr lang="en-US" sz="3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2: </a:t>
            </a:r>
            <a:r>
              <a:rPr lang="en-US" sz="3600" dirty="0" err="1">
                <a:solidFill>
                  <a:prstClr val="white"/>
                </a:solidFill>
                <a:latin typeface="Roboto"/>
                <a:ea typeface="Roboto"/>
                <a:cs typeface="Roboto"/>
              </a:rPr>
              <a:t>Thử</a:t>
            </a:r>
            <a:r>
              <a:rPr lang="en-US" sz="3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Roboto"/>
                <a:ea typeface="Roboto"/>
                <a:cs typeface="Roboto"/>
              </a:rPr>
              <a:t>nghiệm</a:t>
            </a:r>
            <a:r>
              <a:rPr lang="en-US" sz="3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Roboto"/>
                <a:ea typeface="Roboto"/>
                <a:cs typeface="Roboto"/>
              </a:rPr>
              <a:t>quy</a:t>
            </a:r>
            <a:r>
              <a:rPr lang="en-US" sz="3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Roboto"/>
                <a:ea typeface="Roboto"/>
                <a:cs typeface="Roboto"/>
              </a:rPr>
              <a:t>trình</a:t>
            </a:r>
            <a:r>
              <a:rPr lang="en-US" sz="3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Roboto"/>
                <a:ea typeface="Roboto"/>
                <a:cs typeface="Roboto"/>
              </a:rPr>
              <a:t>trực</a:t>
            </a:r>
            <a:r>
              <a:rPr lang="en-US" sz="3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Roboto"/>
                <a:ea typeface="Roboto"/>
                <a:cs typeface="Roboto"/>
              </a:rPr>
              <a:t>tuyến</a:t>
            </a:r>
            <a:r>
              <a:rPr lang="en-US" sz="3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Roboto"/>
                <a:ea typeface="Roboto"/>
                <a:cs typeface="Roboto"/>
              </a:rPr>
              <a:t>lấy</a:t>
            </a:r>
            <a:r>
              <a:rPr lang="en-US" sz="3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Roboto"/>
                <a:ea typeface="Roboto"/>
                <a:cs typeface="Roboto"/>
              </a:rPr>
              <a:t>người</a:t>
            </a:r>
            <a:r>
              <a:rPr lang="en-US" sz="3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Roboto"/>
                <a:ea typeface="Roboto"/>
                <a:cs typeface="Roboto"/>
              </a:rPr>
              <a:t>dùng</a:t>
            </a:r>
            <a:r>
              <a:rPr lang="en-US" sz="3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Roboto"/>
                <a:ea typeface="Roboto"/>
                <a:cs typeface="Roboto"/>
              </a:rPr>
              <a:t>làm</a:t>
            </a:r>
            <a:r>
              <a:rPr lang="en-US" sz="3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Roboto"/>
                <a:ea typeface="Roboto"/>
                <a:cs typeface="Roboto"/>
              </a:rPr>
              <a:t>trung</a:t>
            </a:r>
            <a:r>
              <a:rPr lang="en-US" sz="3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Roboto"/>
                <a:ea typeface="Roboto"/>
                <a:cs typeface="Roboto"/>
              </a:rPr>
              <a:t>tâm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279630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99373A6-134E-9378-A8A3-39F7DADC56DD}"/>
              </a:ext>
            </a:extLst>
          </p:cNvPr>
          <p:cNvSpPr txBox="1">
            <a:spLocks/>
          </p:cNvSpPr>
          <p:nvPr/>
        </p:nvSpPr>
        <p:spPr>
          <a:xfrm>
            <a:off x="624348" y="94538"/>
            <a:ext cx="10515600" cy="6145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Địa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chỉ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thường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trú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Cổng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DVC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tỉnh</a:t>
            </a:r>
            <a:endParaRPr lang="en-US" sz="3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A6A83B-ED63-B3DA-01F6-DFEFCC33F7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281"/>
          <a:stretch/>
        </p:blipFill>
        <p:spPr>
          <a:xfrm>
            <a:off x="0" y="4117649"/>
            <a:ext cx="12192000" cy="2740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20511A-7972-CDEC-429D-538E58140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5465"/>
            <a:ext cx="6601995" cy="24083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F66122-001A-5B1D-5601-3D8D7DDA5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988" y="1125465"/>
            <a:ext cx="6435012" cy="24189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062973-639B-4EC6-E2D9-BF9F2DCF12F6}"/>
              </a:ext>
            </a:extLst>
          </p:cNvPr>
          <p:cNvSpPr txBox="1"/>
          <p:nvPr/>
        </p:nvSpPr>
        <p:spPr>
          <a:xfrm>
            <a:off x="9088016" y="5393095"/>
            <a:ext cx="1046583" cy="4251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422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08EA79-EE70-74F5-9B68-28B993FE0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49683"/>
            <a:ext cx="6238874" cy="219629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6FFF9FD-09AA-D66E-39B2-6C0251E6F21B}"/>
              </a:ext>
            </a:extLst>
          </p:cNvPr>
          <p:cNvSpPr txBox="1">
            <a:spLocks/>
          </p:cNvSpPr>
          <p:nvPr/>
        </p:nvSpPr>
        <p:spPr>
          <a:xfrm>
            <a:off x="624348" y="94538"/>
            <a:ext cx="10515600" cy="6145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Đối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tượng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đăng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ký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cấp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Phiếu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LLTP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1A3529-029A-7A67-F30E-6DC6CD739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146078"/>
            <a:ext cx="5673645" cy="25099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87A4D3-7033-6A8A-A9F7-E6B03C7099FD}"/>
              </a:ext>
            </a:extLst>
          </p:cNvPr>
          <p:cNvSpPr txBox="1"/>
          <p:nvPr/>
        </p:nvSpPr>
        <p:spPr>
          <a:xfrm>
            <a:off x="1600200" y="2201957"/>
            <a:ext cx="1676400" cy="10504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285114-22A8-7B97-F1DA-38EF3F8A7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123" y="1049684"/>
            <a:ext cx="5875389" cy="25135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E597E9-14C7-F4BD-DE54-3DA9A9323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644" y="3453972"/>
            <a:ext cx="6535868" cy="32020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FF7740-926F-3349-1208-E22AF0781BF0}"/>
              </a:ext>
            </a:extLst>
          </p:cNvPr>
          <p:cNvSpPr txBox="1"/>
          <p:nvPr/>
        </p:nvSpPr>
        <p:spPr>
          <a:xfrm>
            <a:off x="9517224" y="2353624"/>
            <a:ext cx="1822321" cy="10504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3F1963-DE9D-D72C-064B-17F9F1F04872}"/>
              </a:ext>
            </a:extLst>
          </p:cNvPr>
          <p:cNvSpPr txBox="1"/>
          <p:nvPr/>
        </p:nvSpPr>
        <p:spPr>
          <a:xfrm>
            <a:off x="5590913" y="6134100"/>
            <a:ext cx="2620026" cy="3479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261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6FFF9FD-09AA-D66E-39B2-6C0251E6F21B}"/>
              </a:ext>
            </a:extLst>
          </p:cNvPr>
          <p:cNvSpPr txBox="1">
            <a:spLocks/>
          </p:cNvSpPr>
          <p:nvPr/>
        </p:nvSpPr>
        <p:spPr>
          <a:xfrm>
            <a:off x="624348" y="94538"/>
            <a:ext cx="10515600" cy="6145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Người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ủy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quyền</a:t>
            </a:r>
            <a:endParaRPr lang="en-US" sz="3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87A4D3-7033-6A8A-A9F7-E6B03C7099FD}"/>
              </a:ext>
            </a:extLst>
          </p:cNvPr>
          <p:cNvSpPr txBox="1"/>
          <p:nvPr/>
        </p:nvSpPr>
        <p:spPr>
          <a:xfrm>
            <a:off x="1600200" y="2201957"/>
            <a:ext cx="1676400" cy="10504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FF7740-926F-3349-1208-E22AF0781BF0}"/>
              </a:ext>
            </a:extLst>
          </p:cNvPr>
          <p:cNvSpPr txBox="1"/>
          <p:nvPr/>
        </p:nvSpPr>
        <p:spPr>
          <a:xfrm>
            <a:off x="9517224" y="2353624"/>
            <a:ext cx="1822321" cy="10504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96072C-DDE5-8ADB-B6B5-5D1E495CD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" y="1101779"/>
            <a:ext cx="6071472" cy="3955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24AEDA-33A3-7969-F6C8-36398760A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328" y="967552"/>
            <a:ext cx="5755625" cy="30234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555DD5-BFB7-0F7A-F769-AC9FFD3C5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119" y="3990976"/>
            <a:ext cx="4537426" cy="29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72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503FDA1-6717-4458-B626-FBD5C022CCD9}"/>
              </a:ext>
            </a:extLst>
          </p:cNvPr>
          <p:cNvSpPr txBox="1">
            <a:spLocks/>
          </p:cNvSpPr>
          <p:nvPr/>
        </p:nvSpPr>
        <p:spPr>
          <a:xfrm>
            <a:off x="638174" y="2108320"/>
            <a:ext cx="11287125" cy="1034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rgbClr val="034D59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Phần 1: 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Trải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nghiệm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đăng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ký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cấp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Phiếu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LLTP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Cổng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DVC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tỉnh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Hưng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Yên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98228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6FFF9FD-09AA-D66E-39B2-6C0251E6F21B}"/>
              </a:ext>
            </a:extLst>
          </p:cNvPr>
          <p:cNvSpPr txBox="1">
            <a:spLocks/>
          </p:cNvSpPr>
          <p:nvPr/>
        </p:nvSpPr>
        <p:spPr>
          <a:xfrm>
            <a:off x="624348" y="94538"/>
            <a:ext cx="10515600" cy="6145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4.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Hướng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dẫn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điền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thông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87A4D3-7033-6A8A-A9F7-E6B03C7099FD}"/>
              </a:ext>
            </a:extLst>
          </p:cNvPr>
          <p:cNvSpPr txBox="1"/>
          <p:nvPr/>
        </p:nvSpPr>
        <p:spPr>
          <a:xfrm>
            <a:off x="1600200" y="2201957"/>
            <a:ext cx="1676400" cy="10504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FF7740-926F-3349-1208-E22AF0781BF0}"/>
              </a:ext>
            </a:extLst>
          </p:cNvPr>
          <p:cNvSpPr txBox="1"/>
          <p:nvPr/>
        </p:nvSpPr>
        <p:spPr>
          <a:xfrm>
            <a:off x="9517224" y="2353624"/>
            <a:ext cx="1822321" cy="10504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4185FD-76E1-DCC8-5DFC-2405650D6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3674"/>
            <a:ext cx="5744063" cy="3869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FF9D2B-5E5C-783E-CDDC-915A9A6EB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063" y="883587"/>
            <a:ext cx="6447937" cy="444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52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6FFF9FD-09AA-D66E-39B2-6C0251E6F21B}"/>
              </a:ext>
            </a:extLst>
          </p:cNvPr>
          <p:cNvSpPr txBox="1">
            <a:spLocks/>
          </p:cNvSpPr>
          <p:nvPr/>
        </p:nvSpPr>
        <p:spPr>
          <a:xfrm>
            <a:off x="624348" y="94538"/>
            <a:ext cx="10515600" cy="6145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5. Thông </a:t>
            </a:r>
            <a:r>
              <a:rPr lang="en-US" sz="3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báo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dùng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việc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truy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cập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dữ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liệu</a:t>
            </a:r>
            <a:endParaRPr lang="en-US" sz="3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8A4780-A69D-AE1D-F6E2-B456E5CB0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861" y="1569559"/>
            <a:ext cx="8512278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01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6FFF9FD-09AA-D66E-39B2-6C0251E6F21B}"/>
              </a:ext>
            </a:extLst>
          </p:cNvPr>
          <p:cNvSpPr txBox="1">
            <a:spLocks/>
          </p:cNvSpPr>
          <p:nvPr/>
        </p:nvSpPr>
        <p:spPr>
          <a:xfrm>
            <a:off x="624348" y="94538"/>
            <a:ext cx="10515600" cy="6145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6. </a:t>
            </a:r>
            <a:r>
              <a:rPr lang="en-US" sz="3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Đơn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giản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hóa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“</a:t>
            </a:r>
            <a:r>
              <a:rPr lang="en-US" sz="3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chữ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ký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4A47C4-5687-D693-1007-76F486B72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6" y="1538782"/>
            <a:ext cx="5852342" cy="36749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D1AB44-98D8-6891-09F3-EDF399E06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204" y="1538782"/>
            <a:ext cx="6206796" cy="359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88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6FFF9FD-09AA-D66E-39B2-6C0251E6F21B}"/>
              </a:ext>
            </a:extLst>
          </p:cNvPr>
          <p:cNvSpPr txBox="1">
            <a:spLocks/>
          </p:cNvSpPr>
          <p:nvPr/>
        </p:nvSpPr>
        <p:spPr>
          <a:xfrm>
            <a:off x="624348" y="94538"/>
            <a:ext cx="10515600" cy="6145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7. Cho </a:t>
            </a:r>
            <a:r>
              <a:rPr lang="en-US" sz="3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phép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đánh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sự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hài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lòng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trước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nộp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hồ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sơ</a:t>
            </a:r>
            <a:endParaRPr lang="en-US" sz="3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385AE4-9D19-991C-F1C9-2C53D4AF6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499" y="1201825"/>
            <a:ext cx="8779001" cy="53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42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0638CC-ADEC-43B5-9017-582713C5114C}"/>
              </a:ext>
            </a:extLst>
          </p:cNvPr>
          <p:cNvSpPr txBox="1"/>
          <p:nvPr/>
        </p:nvSpPr>
        <p:spPr>
          <a:xfrm>
            <a:off x="1368537" y="3184288"/>
            <a:ext cx="66060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Xin </a:t>
            </a:r>
            <a:r>
              <a:rPr lang="en-US" sz="7000" b="1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cảm</a:t>
            </a:r>
            <a:r>
              <a:rPr lang="en-US" sz="70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7000" b="1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ơn</a:t>
            </a:r>
            <a:r>
              <a:rPr lang="en-US" sz="70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E5C1C6-2FAC-4795-87E8-E2F06158DDB5}"/>
              </a:ext>
            </a:extLst>
          </p:cNvPr>
          <p:cNvSpPr txBox="1"/>
          <p:nvPr/>
        </p:nvSpPr>
        <p:spPr>
          <a:xfrm>
            <a:off x="1368537" y="4288991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b="1" err="1">
                <a:solidFill>
                  <a:schemeClr val="accent1"/>
                </a:solidFill>
                <a:latin typeface="+mj-lt"/>
              </a:rPr>
              <a:t>www.papi.org.vn</a:t>
            </a:r>
            <a:endParaRPr lang="en-US" sz="2800" b="1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F96036-2456-4F8B-85B2-447C97E7CDA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091" y="514173"/>
            <a:ext cx="3044589" cy="589365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40A93E34-AEAE-4C73-BCF3-3C58528C355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601" y="-90151"/>
            <a:ext cx="1223160" cy="1861801"/>
          </a:xfrm>
          <a:prstGeom prst="rect">
            <a:avLst/>
          </a:prstGeom>
        </p:spPr>
      </p:pic>
      <p:pic>
        <p:nvPicPr>
          <p:cNvPr id="12" name="Picture 11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4B303932-DB43-4B7F-B7A9-38AAE850481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537" y="399873"/>
            <a:ext cx="2564479" cy="86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95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F3CF9-25C2-D191-EB83-F02C9D1F96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83A4AD-5C9D-1566-07B6-7DFF790A0A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F7248A-61D0-7C28-CC92-772006D20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25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6390A-F40A-E873-E5FF-7C382511A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2036D-5BB6-B248-30D2-325704A20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6160C4-D2B6-DA47-D34A-DD22FFA89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42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71733-D14A-90B6-CE27-5AA37E4E0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7694C-1CC8-A20B-6E1D-9264DBEB4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2ADAAD-B8BF-BF12-044E-90674FFAF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C4FCA6-53BE-59C4-8CDB-AA57EA1A217F}"/>
              </a:ext>
            </a:extLst>
          </p:cNvPr>
          <p:cNvSpPr/>
          <p:nvPr/>
        </p:nvSpPr>
        <p:spPr>
          <a:xfrm>
            <a:off x="7763069" y="1436914"/>
            <a:ext cx="756714" cy="2537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FBFAF2-69C8-4D0B-CC33-01DF4E4F0680}"/>
              </a:ext>
            </a:extLst>
          </p:cNvPr>
          <p:cNvSpPr/>
          <p:nvPr/>
        </p:nvSpPr>
        <p:spPr>
          <a:xfrm>
            <a:off x="1558212" y="2055813"/>
            <a:ext cx="914400" cy="127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9AD978-76E2-01BB-F6FE-57FF1A87BF61}"/>
              </a:ext>
            </a:extLst>
          </p:cNvPr>
          <p:cNvSpPr/>
          <p:nvPr/>
        </p:nvSpPr>
        <p:spPr>
          <a:xfrm>
            <a:off x="1603931" y="323772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D30DB3-60FC-3CF6-D2FB-0E3CBE86E152}"/>
              </a:ext>
            </a:extLst>
          </p:cNvPr>
          <p:cNvSpPr/>
          <p:nvPr/>
        </p:nvSpPr>
        <p:spPr>
          <a:xfrm>
            <a:off x="1603931" y="3809968"/>
            <a:ext cx="2716142" cy="127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587AD2-7603-E49F-C591-4DF6A6A0C18F}"/>
              </a:ext>
            </a:extLst>
          </p:cNvPr>
          <p:cNvSpPr/>
          <p:nvPr/>
        </p:nvSpPr>
        <p:spPr>
          <a:xfrm>
            <a:off x="1603931" y="3237722"/>
            <a:ext cx="1120608" cy="127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BA8CA9-D120-1234-C5E5-9A36C8619DA8}"/>
              </a:ext>
            </a:extLst>
          </p:cNvPr>
          <p:cNvSpPr/>
          <p:nvPr/>
        </p:nvSpPr>
        <p:spPr>
          <a:xfrm>
            <a:off x="4694231" y="3191905"/>
            <a:ext cx="1324014" cy="2370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114B5B-EB5F-2E36-F7D9-535D7C4F450F}"/>
              </a:ext>
            </a:extLst>
          </p:cNvPr>
          <p:cNvSpPr/>
          <p:nvPr/>
        </p:nvSpPr>
        <p:spPr>
          <a:xfrm>
            <a:off x="7763069" y="3191905"/>
            <a:ext cx="1324014" cy="2370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09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25CF1-46E2-AD85-5438-A3E08E76F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ABF2-FEC3-42B1-4FC8-C29FDE0E4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34DFF2-B068-E83C-6B42-4E4F1DFB3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80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2ED8D-A402-B30F-E973-D88EF9A1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19691-8E48-6C2C-F799-FD10A9B57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2FE89C-7C8E-17BB-1C34-9C7E68D6F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7A4CC5-0ECD-37A5-572D-7C314CADC685}"/>
              </a:ext>
            </a:extLst>
          </p:cNvPr>
          <p:cNvSpPr/>
          <p:nvPr/>
        </p:nvSpPr>
        <p:spPr>
          <a:xfrm>
            <a:off x="1520890" y="1825625"/>
            <a:ext cx="1212979" cy="20844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F88D68-E294-0CCA-7B04-6830AA941DC4}"/>
              </a:ext>
            </a:extLst>
          </p:cNvPr>
          <p:cNvSpPr/>
          <p:nvPr/>
        </p:nvSpPr>
        <p:spPr>
          <a:xfrm>
            <a:off x="4422710" y="1847365"/>
            <a:ext cx="1212979" cy="20844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50CEA8-C891-B904-840A-F3599C637116}"/>
              </a:ext>
            </a:extLst>
          </p:cNvPr>
          <p:cNvSpPr/>
          <p:nvPr/>
        </p:nvSpPr>
        <p:spPr>
          <a:xfrm>
            <a:off x="1520889" y="2388540"/>
            <a:ext cx="1212979" cy="20844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1490FA-A0DE-A9F4-C1B0-890A901E0636}"/>
              </a:ext>
            </a:extLst>
          </p:cNvPr>
          <p:cNvSpPr/>
          <p:nvPr/>
        </p:nvSpPr>
        <p:spPr>
          <a:xfrm>
            <a:off x="1520889" y="3449461"/>
            <a:ext cx="3825552" cy="20844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A143BE-F921-2F5D-AC85-EC5F62D867C0}"/>
              </a:ext>
            </a:extLst>
          </p:cNvPr>
          <p:cNvSpPr/>
          <p:nvPr/>
        </p:nvSpPr>
        <p:spPr>
          <a:xfrm>
            <a:off x="1520889" y="5567201"/>
            <a:ext cx="1212979" cy="20844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C42EC2-3E6F-E7A6-DADB-A125F203ECDD}"/>
              </a:ext>
            </a:extLst>
          </p:cNvPr>
          <p:cNvSpPr/>
          <p:nvPr/>
        </p:nvSpPr>
        <p:spPr>
          <a:xfrm>
            <a:off x="1520889" y="6145748"/>
            <a:ext cx="1212979" cy="20844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29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37C44-0185-D338-E254-ED04305AF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64D2D-0EF7-EFC9-B4EE-E33F4C950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F3F36E-EF2E-8E0C-4767-692F26D20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93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CE935-C103-FC6F-AB3F-F62D6795D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FFBFE-F3A7-637B-F9E5-A4C455D6C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8CFD37-57B4-A0DB-6BE2-8DD4CC2F3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28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1D77EA40978347A289586074925C16" ma:contentTypeVersion="17" ma:contentTypeDescription="Create a new document." ma:contentTypeScope="" ma:versionID="0db89dfb9f42169a8ba3008b621a3cbb">
  <xsd:schema xmlns:xsd="http://www.w3.org/2001/XMLSchema" xmlns:xs="http://www.w3.org/2001/XMLSchema" xmlns:p="http://schemas.microsoft.com/office/2006/metadata/properties" xmlns:ns2="29c1fe24-52b5-4cbb-92c4-e7f35d532cd8" xmlns:ns3="3586ef81-a21f-4037-9d60-fb54009f8811" targetNamespace="http://schemas.microsoft.com/office/2006/metadata/properties" ma:root="true" ma:fieldsID="5473c4ab5ad5ce4251dcc6c1078d49d9" ns2:_="" ns3:_="">
    <xsd:import namespace="29c1fe24-52b5-4cbb-92c4-e7f35d532cd8"/>
    <xsd:import namespace="3586ef81-a21f-4037-9d60-fb54009f88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c1fe24-52b5-4cbb-92c4-e7f35d532c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196d41d-ccbb-423f-8f33-2601be69f5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86ef81-a21f-4037-9d60-fb54009f88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f92d97f-8255-428b-acaf-7e083aa0e26b}" ma:internalName="TaxCatchAll" ma:showField="CatchAllData" ma:web="3586ef81-a21f-4037-9d60-fb54009f88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586ef81-a21f-4037-9d60-fb54009f8811" xsi:nil="true"/>
    <lcf76f155ced4ddcb4097134ff3c332f xmlns="29c1fe24-52b5-4cbb-92c4-e7f35d532cd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B23338-3A1A-41D2-8E71-3B8995FB7C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A51E70-8A74-4992-A652-3C994FCEE6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c1fe24-52b5-4cbb-92c4-e7f35d532cd8"/>
    <ds:schemaRef ds:uri="3586ef81-a21f-4037-9d60-fb54009f88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15E58D2-E907-4D98-A280-05EC708A5031}">
  <ds:schemaRefs>
    <ds:schemaRef ds:uri="http://schemas.microsoft.com/office/2006/metadata/properties"/>
    <ds:schemaRef ds:uri="http://schemas.microsoft.com/office/infopath/2007/PartnerControls"/>
    <ds:schemaRef ds:uri="3586ef81-a21f-4037-9d60-fb54009f8811"/>
    <ds:schemaRef ds:uri="29c1fe24-52b5-4cbb-92c4-e7f35d532cd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152</Words>
  <Application>Microsoft Office PowerPoint</Application>
  <PresentationFormat>Widescreen</PresentationFormat>
  <Paragraphs>21</Paragraphs>
  <Slides>24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 Tong</dc:creator>
  <cp:lastModifiedBy>Linh Tong</cp:lastModifiedBy>
  <cp:revision>3</cp:revision>
  <dcterms:created xsi:type="dcterms:W3CDTF">2023-07-10T19:48:30Z</dcterms:created>
  <dcterms:modified xsi:type="dcterms:W3CDTF">2023-07-10T21:18:28Z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0x0101007E1D77EA40978347A289586074925C16</vt:lpwstr>
  </property>
  <property fmtid="{D5CDD505-2E9C-101B-9397-08002B2CF9AE}" pid="3" name="MediaServiceImageTags">
    <vt:lpwstr/>
  </property>
</Properties>
</file>